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2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1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9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4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6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6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2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3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8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0D9C2-5199-4E5E-A6FB-F572A58B754F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4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7545" y="1219200"/>
            <a:ext cx="5857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Section </a:t>
            </a:r>
            <a:r>
              <a:rPr lang="en-US" sz="6000" b="1" dirty="0" smtClean="0">
                <a:solidFill>
                  <a:prstClr val="black"/>
                </a:solidFill>
                <a:latin typeface="Calibri Light" panose="020F0302020204030204"/>
              </a:rPr>
              <a:t>2.5  </a:t>
            </a: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6000" b="1" dirty="0" smtClean="0">
                <a:solidFill>
                  <a:prstClr val="black"/>
                </a:solidFill>
                <a:latin typeface="Calibri Light" panose="020F0302020204030204"/>
              </a:rPr>
              <a:t>Continuity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1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88" y="685800"/>
            <a:ext cx="73215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74" y="2514600"/>
            <a:ext cx="725805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18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2453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209800"/>
            <a:ext cx="71818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23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166" y="3733800"/>
            <a:ext cx="2882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67" y="1981200"/>
            <a:ext cx="73596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67" y="685800"/>
            <a:ext cx="60261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4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4168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657600"/>
            <a:ext cx="6540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747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03" y="990600"/>
            <a:ext cx="72771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78" y="2895600"/>
            <a:ext cx="29019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1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695325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4576278"/>
            <a:ext cx="64135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5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98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3121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590800"/>
            <a:ext cx="72390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4419600"/>
            <a:ext cx="63944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7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77" y="384397"/>
            <a:ext cx="305435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69" y="4648200"/>
            <a:ext cx="63944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9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609600"/>
            <a:ext cx="27813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581400"/>
            <a:ext cx="7175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0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2293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8514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7612" y="3316238"/>
            <a:ext cx="3223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discontinuity in part (a) is called a </a:t>
            </a:r>
            <a:r>
              <a:rPr lang="en-US" dirty="0" smtClean="0">
                <a:solidFill>
                  <a:srgbClr val="FF0000"/>
                </a:solidFill>
              </a:rPr>
              <a:t>removable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discontinuity</a:t>
            </a:r>
            <a:r>
              <a:rPr lang="en-US" dirty="0" smtClean="0"/>
              <a:t> because we can remove it by redefining the function f at just one single point. </a:t>
            </a:r>
          </a:p>
          <a:p>
            <a:endParaRPr lang="en-US" dirty="0"/>
          </a:p>
          <a:p>
            <a:r>
              <a:rPr lang="en-US" dirty="0" smtClean="0"/>
              <a:t>The discontinuity in part (b) is called an </a:t>
            </a:r>
            <a:r>
              <a:rPr lang="en-US" dirty="0" smtClean="0">
                <a:solidFill>
                  <a:srgbClr val="FF0000"/>
                </a:solidFill>
              </a:rPr>
              <a:t>infinite discontinuity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2293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7263" y="3321385"/>
            <a:ext cx="3223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discontinuity in part (c) is called a </a:t>
            </a:r>
            <a:r>
              <a:rPr lang="en-US" dirty="0" smtClean="0">
                <a:solidFill>
                  <a:srgbClr val="FF0000"/>
                </a:solidFill>
              </a:rPr>
              <a:t>removable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discontinuity</a:t>
            </a:r>
            <a:r>
              <a:rPr lang="en-US" dirty="0" smtClean="0"/>
              <a:t> because we can remove it by redefining the function f at just one single point. </a:t>
            </a:r>
          </a:p>
          <a:p>
            <a:endParaRPr lang="en-US" dirty="0"/>
          </a:p>
          <a:p>
            <a:r>
              <a:rPr lang="en-US" dirty="0" smtClean="0"/>
              <a:t>The discontinuities in part (d) are called  </a:t>
            </a:r>
            <a:r>
              <a:rPr lang="en-US" dirty="0" smtClean="0">
                <a:solidFill>
                  <a:srgbClr val="FF0000"/>
                </a:solidFill>
              </a:rPr>
              <a:t>jump discontinuities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1025"/>
            <a:ext cx="49466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7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3088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1" y="4419600"/>
            <a:ext cx="72517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52" y="2438400"/>
            <a:ext cx="7302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04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819400"/>
            <a:ext cx="30607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400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232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98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2771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581400"/>
            <a:ext cx="71818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039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83</Words>
  <Application>Microsoft Office PowerPoint</Application>
  <PresentationFormat>On-screen Show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Grossmont-Cuyamaca Community College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 Lee</dc:creator>
  <cp:lastModifiedBy>Cary Lee</cp:lastModifiedBy>
  <cp:revision>13</cp:revision>
  <dcterms:created xsi:type="dcterms:W3CDTF">2019-07-01T18:56:12Z</dcterms:created>
  <dcterms:modified xsi:type="dcterms:W3CDTF">2019-07-01T19:45:41Z</dcterms:modified>
</cp:coreProperties>
</file>